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51249-D850-4D40-BF53-9A75CED83A9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FAEB3-21EF-4633-91FD-2D10BF6C6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E6CDAC-2CE7-49FC-9631-6892DBB3BFFC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944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DA4D7DA-D1B0-4267-9C56-C02288F71AF7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5321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08984B-F1A6-4C65-9626-686B4710F99B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115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6C4BE3-79B9-40D6-816F-AE9D4E35ECCE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02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4220F1C-9183-4846-88E9-B1DE785D4BB3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2893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C4D6B9E-AF56-42D9-8A63-7133C0E01E5B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587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64AC63E-336E-444D-AB1C-CA734B84607E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1053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80431B-13E2-4006-9386-00BE7B813919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93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5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5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5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7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3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2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8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5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5CBF-AB57-4A02-9024-2ED6DF48FA6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2255-A73F-4A6A-A511-320FD08C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7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Industrial Revolution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Warm Up				</a:t>
            </a:r>
            <a:r>
              <a:rPr lang="en-US" smtClean="0"/>
              <a:t>	April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which country did the Industrial Revolution begin?</a:t>
            </a:r>
          </a:p>
          <a:p>
            <a:pPr marL="0" indent="0">
              <a:buNone/>
            </a:pPr>
            <a:endParaRPr lang="en-US" sz="1800" dirty="0"/>
          </a:p>
          <a:p>
            <a:pPr marL="1089025" indent="-514350">
              <a:buFont typeface="+mj-lt"/>
              <a:buAutoNum type="alphaUcPeriod"/>
            </a:pPr>
            <a:r>
              <a:rPr lang="en-US" dirty="0" smtClean="0"/>
              <a:t>Spain</a:t>
            </a:r>
            <a:r>
              <a:rPr lang="en-US" dirty="0"/>
              <a:t>		</a:t>
            </a:r>
            <a:endParaRPr lang="en-US" dirty="0" smtClean="0"/>
          </a:p>
          <a:p>
            <a:pPr marL="1089025" indent="-514350">
              <a:buFont typeface="+mj-lt"/>
              <a:buAutoNum type="alphaUcPeriod"/>
            </a:pPr>
            <a:r>
              <a:rPr lang="en-US" dirty="0" smtClean="0"/>
              <a:t>France</a:t>
            </a:r>
            <a:endParaRPr lang="en-US" dirty="0"/>
          </a:p>
          <a:p>
            <a:pPr marL="1089025" indent="-514350">
              <a:buFont typeface="+mj-lt"/>
              <a:buAutoNum type="alphaUcPeriod"/>
            </a:pPr>
            <a:r>
              <a:rPr lang="en-US" dirty="0" smtClean="0"/>
              <a:t>United </a:t>
            </a:r>
            <a:r>
              <a:rPr lang="en-US" dirty="0"/>
              <a:t>States	</a:t>
            </a:r>
            <a:endParaRPr lang="en-US" dirty="0" smtClean="0"/>
          </a:p>
          <a:p>
            <a:pPr marL="1089025" indent="-514350">
              <a:buFont typeface="+mj-lt"/>
              <a:buAutoNum type="alphaUcPeriod"/>
            </a:pPr>
            <a:r>
              <a:rPr lang="en-US" dirty="0" smtClean="0"/>
              <a:t>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2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Beginnings of the Industrial Revolution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Industrial Revolution - Increased output of machine-made goods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Began in England in 1700s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Had resources to support it (water power and coal, iron ore, rivers, harbors)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Had all 3 factors of production:</a:t>
            </a:r>
          </a:p>
          <a:p>
            <a:pPr marL="1752600" lvl="3" indent="-3810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dirty="0" smtClean="0"/>
              <a:t>Land</a:t>
            </a:r>
          </a:p>
          <a:p>
            <a:pPr marL="1752600" lvl="3" indent="-3810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dirty="0" smtClean="0"/>
              <a:t>Labor</a:t>
            </a:r>
          </a:p>
          <a:p>
            <a:pPr marL="1752600" lvl="3" indent="-3810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dirty="0" smtClean="0"/>
              <a:t>Capital (wealth)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Spread to Europe and North America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People wove textiles by hand before the I.R.</a:t>
            </a:r>
          </a:p>
        </p:txBody>
      </p:sp>
    </p:spTree>
    <p:extLst>
      <p:ext uri="{BB962C8B-B14F-4D97-AF65-F5344CB8AC3E}">
        <p14:creationId xmlns:p14="http://schemas.microsoft.com/office/powerpoint/2010/main" val="23045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Beginnings of the Industrial Revolution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Agricultural Revolution helped jumpstart the Industrial Revolution</a:t>
            </a:r>
          </a:p>
          <a:p>
            <a:pPr eaLnBrk="1" hangingPunct="1">
              <a:defRPr/>
            </a:pPr>
            <a:r>
              <a:rPr lang="en-US" altLang="en-US" dirty="0" smtClean="0"/>
              <a:t>Wealthy landowners bought more land, called enclosures (b/c they put fences around them.)</a:t>
            </a:r>
          </a:p>
          <a:p>
            <a:pPr lvl="1" eaLnBrk="1" hangingPunct="1">
              <a:defRPr/>
            </a:pPr>
            <a:r>
              <a:rPr lang="en-US" altLang="en-US" dirty="0" smtClean="0"/>
              <a:t>Experimented with more productive methods, which led to crop rotation: rotated crops to restore nutrients to the soil. </a:t>
            </a:r>
          </a:p>
        </p:txBody>
      </p:sp>
    </p:spTree>
    <p:extLst>
      <p:ext uri="{BB962C8B-B14F-4D97-AF65-F5344CB8AC3E}">
        <p14:creationId xmlns:p14="http://schemas.microsoft.com/office/powerpoint/2010/main" val="33323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smtClean="0"/>
              <a:t>Important Inventions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Cotton Gin by Eli Whitney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Separated raw cotton from the seeds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American cotton production went from 1.5 million pounds to 85 million pounds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</p:txBody>
      </p:sp>
      <p:pic>
        <p:nvPicPr>
          <p:cNvPr id="14340" name="Picture 5" descr="cottongi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39624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ew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357188"/>
            <a:ext cx="20574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1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Important Inventions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Steam Engine by James Watt</a:t>
            </a:r>
          </a:p>
          <a:p>
            <a:pPr marL="990600" lvl="1" indent="-533400" eaLnBrk="1" hangingPunct="1">
              <a:defRPr/>
            </a:pPr>
            <a:r>
              <a:rPr lang="en-US" altLang="en-US" dirty="0" smtClean="0"/>
              <a:t>Invented a much more efficient engine with help of entrepreneur (</a:t>
            </a:r>
            <a:r>
              <a:rPr lang="en-US" altLang="en-US" dirty="0" err="1" smtClean="0"/>
              <a:t>Boulton</a:t>
            </a:r>
            <a:r>
              <a:rPr lang="en-US" altLang="en-US" dirty="0" smtClean="0"/>
              <a:t>); organizes, manages, and takes on the risks of business</a:t>
            </a:r>
          </a:p>
          <a:p>
            <a:pPr marL="990600" lvl="1" indent="-533400" eaLnBrk="1" hangingPunct="1">
              <a:defRPr/>
            </a:pPr>
            <a:r>
              <a:rPr lang="en-US" altLang="en-US" dirty="0" smtClean="0"/>
              <a:t>Led to steam boats and steam powered locomotives (trains)</a:t>
            </a:r>
          </a:p>
          <a:p>
            <a:pPr marL="609600" indent="-609600" eaLnBrk="1" hangingPunct="1">
              <a:defRPr/>
            </a:pPr>
            <a:endParaRPr lang="en-US" altLang="en-US" dirty="0" smtClean="0"/>
          </a:p>
        </p:txBody>
      </p:sp>
      <p:pic>
        <p:nvPicPr>
          <p:cNvPr id="15364" name="Picture 5" descr="Steam Engine c19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54550"/>
            <a:ext cx="601980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8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smtClean="0"/>
              <a:t>Important Inventions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Railroad</a:t>
            </a:r>
          </a:p>
          <a:p>
            <a:pPr marL="990600" lvl="1" indent="-533400"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Spurred industrial growth</a:t>
            </a:r>
          </a:p>
          <a:p>
            <a:pPr marL="990600" lvl="1" indent="-533400" eaLnBrk="1" hangingPunct="1">
              <a:defRPr/>
            </a:pPr>
            <a:r>
              <a:rPr lang="en-US" altLang="en-US" dirty="0" smtClean="0"/>
              <a:t>Created hundreds of thousands of new jobs</a:t>
            </a:r>
          </a:p>
          <a:p>
            <a:pPr marL="990600" lvl="1" indent="-533400" eaLnBrk="1" hangingPunct="1">
              <a:defRPr/>
            </a:pPr>
            <a:r>
              <a:rPr lang="en-US" altLang="en-US" dirty="0" smtClean="0"/>
              <a:t>Boosted agricultural and fishing industries (could now transport their products far away)</a:t>
            </a:r>
          </a:p>
          <a:p>
            <a:pPr marL="990600" lvl="1" indent="-533400" eaLnBrk="1" hangingPunct="1">
              <a:defRPr/>
            </a:pPr>
            <a:r>
              <a:rPr lang="en-US" altLang="en-US" dirty="0" smtClean="0"/>
              <a:t>Encouraged people to take distant city jobs</a:t>
            </a:r>
          </a:p>
        </p:txBody>
      </p:sp>
      <p:pic>
        <p:nvPicPr>
          <p:cNvPr id="16388" name="Picture 5" descr="DarlingtonRailwayCentreandMuseu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289560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3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Impacts of Industrialization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Widened the wealth gap between industrialized and non-industrialized countries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But it strengthened their ties meaning: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--industrialized countries needed raw materials for their factories to run (from less developed places)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--saw the non-industrialized countries as markets to sell their products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--leads to imperialism--one country’s rule over another land</a:t>
            </a:r>
          </a:p>
        </p:txBody>
      </p:sp>
    </p:spTree>
    <p:extLst>
      <p:ext uri="{BB962C8B-B14F-4D97-AF65-F5344CB8AC3E}">
        <p14:creationId xmlns:p14="http://schemas.microsoft.com/office/powerpoint/2010/main" val="37635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Impacts of Industrialization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Transformed Society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sz="3200" dirty="0" smtClean="0">
                <a:solidFill>
                  <a:srgbClr val="FF0000"/>
                </a:solidFill>
              </a:rPr>
              <a:t>Gave Europe tremendous economic power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Population, health, and wealth eventually rose, despite harsh working conditions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Development of a middle class created better education and democratic participation </a:t>
            </a:r>
          </a:p>
        </p:txBody>
      </p:sp>
    </p:spTree>
    <p:extLst>
      <p:ext uri="{BB962C8B-B14F-4D97-AF65-F5344CB8AC3E}">
        <p14:creationId xmlns:p14="http://schemas.microsoft.com/office/powerpoint/2010/main" val="8889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329</Words>
  <Application>Microsoft Office PowerPoint</Application>
  <PresentationFormat>On-screen Show (4:3)</PresentationFormat>
  <Paragraphs>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The Industrial Revolution</vt:lpstr>
      <vt:lpstr>Warm Up     April 1</vt:lpstr>
      <vt:lpstr>Beginnings of the Industrial Revolution</vt:lpstr>
      <vt:lpstr>Beginnings of the Industrial Revolution</vt:lpstr>
      <vt:lpstr>Important Inventions</vt:lpstr>
      <vt:lpstr>Important Inventions</vt:lpstr>
      <vt:lpstr>Important Inventions</vt:lpstr>
      <vt:lpstr>Impacts of Industrialization</vt:lpstr>
      <vt:lpstr>Impacts of Industrialization</vt:lpstr>
    </vt:vector>
  </TitlesOfParts>
  <Company>PCSS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Industrial Revolution</dc:title>
  <dc:creator>Michael Parker</dc:creator>
  <cp:lastModifiedBy>Jennifer Glazier</cp:lastModifiedBy>
  <cp:revision>8</cp:revision>
  <dcterms:created xsi:type="dcterms:W3CDTF">2016-03-11T16:13:27Z</dcterms:created>
  <dcterms:modified xsi:type="dcterms:W3CDTF">2018-05-03T13:42:36Z</dcterms:modified>
</cp:coreProperties>
</file>