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sldIdLst>
    <p:sldId id="256" r:id="rId2"/>
    <p:sldId id="266" r:id="rId3"/>
    <p:sldId id="257" r:id="rId4"/>
    <p:sldId id="259" r:id="rId5"/>
    <p:sldId id="261" r:id="rId6"/>
    <p:sldId id="262" r:id="rId7"/>
    <p:sldId id="27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2AB7AC-063B-4CB0-8AF4-99CC3FAEF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698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EC9AA2-99AA-4514-8338-22AEC9073EF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73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86BF9EB-E148-46F4-9F74-89F69ADB27E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43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B802A07-0EEC-4635-AD20-51C53CFDDD43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90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719DFF-F377-4DC1-83D5-488518504E6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966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BA6FCD-9305-4D14-9F10-44A1A6A94AB4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6458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B71A81-5B22-485A-9728-D5301F13E21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48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F012-27F2-4139-8AFE-2F726B09491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287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165C0-955E-437E-8601-A344A83AC5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75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A9589-7B17-4E61-851C-694A537937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84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92851-0B93-45A0-8B18-D4466561E7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6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71EFB-9851-44F3-8F2D-EFD015CD5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94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4F8F-29C4-4045-AB10-E353EBE40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D1815-D6B9-4E03-9461-D3867C4961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4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26269-1062-4F4C-9EA4-E6247A104E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27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F058C-4AC0-4E55-9645-45445DA915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44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5CE6B-3481-47ED-B0DA-157EDDE0E31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54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3CCDC-79BB-4B5B-BBAF-9E9F020D05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8928E-DDBD-4532-9AF8-4B57755CBA7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98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704F6-11C4-4520-935D-59AF4B7EFC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24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31393-4410-4106-8558-DC848C0F0A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31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F4CCF4-866A-4DC0-B716-17D073C5BA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0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GodfreyKneller-IsaacNewton-1689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Nikolaus_Kopernikus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Image:Galileo.arp.300pix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i="1" dirty="0" smtClean="0"/>
              <a:t>The Scientific Revolution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1550-1789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Rene Descartes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“I think therefore I am”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Asserted that he would only accept those things that his reason said were true</a:t>
            </a:r>
          </a:p>
          <a:p>
            <a:pPr eaLnBrk="1" hangingPunct="1">
              <a:defRPr/>
            </a:pPr>
            <a:r>
              <a:rPr lang="en-US" dirty="0" smtClean="0"/>
              <a:t>Separation of mind and matter</a:t>
            </a:r>
          </a:p>
        </p:txBody>
      </p:sp>
      <p:pic>
        <p:nvPicPr>
          <p:cNvPr id="17412" name="Picture 2" descr="http://historyoflinearalgebra.weebly.com/uploads/1/6/5/9/16590246/996946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4953000"/>
            <a:ext cx="3524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effectLst/>
              </a:rPr>
              <a:t>The Scientific Method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effectLst/>
              </a:rPr>
              <a:t>A systematic procedure for collecting and analyzing evidence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effectLst/>
              </a:rPr>
              <a:t>Developed by Francis Bacon - </a:t>
            </a:r>
            <a:r>
              <a:rPr lang="en-US" altLang="en-US" smtClean="0">
                <a:effectLst/>
              </a:rPr>
              <a:t>he was a philosopher not a scientist</a:t>
            </a:r>
            <a:endParaRPr lang="en-US" altLang="en-US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19460" name="Picture 4" descr="Scientific Method by Sek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76650"/>
            <a:ext cx="373380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10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Why did the Scientific Revolution come about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553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Renaissance – Question everything</a:t>
            </a:r>
          </a:p>
          <a:p>
            <a:pPr eaLnBrk="1" hangingPunct="1">
              <a:defRPr/>
            </a:pPr>
            <a:r>
              <a:rPr lang="en-US" altLang="en-US" dirty="0" smtClean="0"/>
              <a:t>Reformation – Question the Church</a:t>
            </a:r>
          </a:p>
          <a:p>
            <a:pPr>
              <a:defRPr/>
            </a:pPr>
            <a:r>
              <a:rPr lang="en-US" dirty="0" smtClean="0"/>
              <a:t>Age </a:t>
            </a:r>
            <a:r>
              <a:rPr lang="en-US" dirty="0"/>
              <a:t>of </a:t>
            </a:r>
            <a:r>
              <a:rPr lang="en-US" dirty="0" smtClean="0"/>
              <a:t>Exploration - the </a:t>
            </a:r>
            <a:r>
              <a:rPr lang="en-US" dirty="0"/>
              <a:t>discovery of new lands led people to search for other “new” things 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Key people- Galileo, Copernicus, Kepler, Newton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  <p:pic>
        <p:nvPicPr>
          <p:cNvPr id="5124" name="Picture 5" descr="Sir Isaac Newton at 46 in Godfrey Kneller's 1689 portrait">
            <a:hlinkClick r:id="rId3" tooltip="Sir Isaac Newton at 46 in Godfrey Kneller's 1689 portrait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600200"/>
            <a:ext cx="1595599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What </a:t>
            </a:r>
            <a:r>
              <a:rPr lang="en-US" altLang="en-US" i="1" smtClean="0"/>
              <a:t>exactly</a:t>
            </a:r>
            <a:r>
              <a:rPr lang="en-US" altLang="en-US" smtClean="0"/>
              <a:t> is a Revolution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 complete overthrow of an established government or institution.</a:t>
            </a:r>
          </a:p>
          <a:p>
            <a:pPr eaLnBrk="1" hangingPunct="1">
              <a:defRPr/>
            </a:pPr>
            <a:r>
              <a:rPr lang="en-US" altLang="en-US" dirty="0" smtClean="0"/>
              <a:t>A complete change.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FF0000"/>
                </a:solidFill>
                <a:effectLst/>
              </a:rPr>
              <a:t>Scientific Revolution = a complete change (or a new way) of thinking about the natural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Just one of those thoughts….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Before 1500 people decided what was true or false based on the Bible or Ancient Greek and Roman scholars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/>
              </a:rPr>
              <a:t>Geocentric view of the universe (Aristotle and Ptolemy) - The earth was the center of the universe and everything else moved around it in a completely circular path.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/>
              <a:t>Christianity taught that God placed the earth in the center because it was a special place where life unfolded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4" name="Picture 2" descr="Illustration of Ptolemy's geocentric  model of the univer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8944"/>
            <a:ext cx="3886200" cy="532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 Revolutionary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486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/>
              </a:rPr>
              <a:t>Copernicus - Polish astronomer developed the Heliocentric Theory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/>
              </a:rPr>
              <a:t>The sun is at the center of the universe and everything else moves around it…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i="1" dirty="0" smtClean="0"/>
              <a:t>On the Revolutions of the Heavenly Bodies</a:t>
            </a:r>
            <a:r>
              <a:rPr lang="en-US" altLang="en-US" sz="2800" dirty="0" smtClean="0"/>
              <a:t>- published as he was dying because he knew it would be rejected by scholars and the clergy b/c it contradicted their religious views</a:t>
            </a:r>
            <a:endParaRPr lang="en-US" altLang="en-US" sz="2800" i="1" dirty="0" smtClean="0"/>
          </a:p>
        </p:txBody>
      </p:sp>
      <p:pic>
        <p:nvPicPr>
          <p:cNvPr id="10244" name="Picture 4" descr="Portrait from his hometown, beginning of 16th century">
            <a:hlinkClick r:id="rId3" tooltip="Portrait from his hometown, beginning of 16th century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152650"/>
            <a:ext cx="2857500" cy="333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Other Revolutionaries in Science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82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  <a:effectLst/>
              </a:rPr>
              <a:t>Kepler - took mathematical data and calculated the elliptical movement of the planets around the sun</a:t>
            </a:r>
          </a:p>
          <a:p>
            <a:pPr eaLnBrk="1" hangingPunct="1">
              <a:defRPr/>
            </a:pPr>
            <a:endParaRPr lang="en-US" altLang="en-US" sz="2800" dirty="0" smtClean="0"/>
          </a:p>
        </p:txBody>
      </p:sp>
      <p:pic>
        <p:nvPicPr>
          <p:cNvPr id="1026" name="Picture 2" descr="http://www.a-tout-prague.com/files/actualites/ea436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267200" cy="32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277813"/>
            <a:ext cx="8534400" cy="11398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Other Revolutionaries in Science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FF0000"/>
                </a:solidFill>
                <a:effectLst/>
              </a:rPr>
              <a:t>Galileo - Telescope used to discover many ideas about the universe, </a:t>
            </a:r>
            <a:r>
              <a:rPr lang="en-US" altLang="en-US" i="1" dirty="0" smtClean="0">
                <a:solidFill>
                  <a:srgbClr val="FF0000"/>
                </a:solidFill>
                <a:effectLst/>
              </a:rPr>
              <a:t>Starry Messenger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 was published describing his observations which conflicted with the church.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2292" name="Picture 6" descr="Portrait of Galileo Galilei by Giusto Sustermans.">
            <a:hlinkClick r:id="rId2" tooltip="Portrait of Galileo Galilei by Giusto Sustermans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04142"/>
            <a:ext cx="2286000" cy="280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effectLst/>
              </a:rPr>
              <a:t>Sir Isaac Newton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effectLst/>
              </a:rPr>
              <a:t>Newton defines the three laws of motion</a:t>
            </a:r>
          </a:p>
          <a:p>
            <a:pPr lvl="1" eaLnBrk="1" hangingPunct="1"/>
            <a:r>
              <a:rPr lang="en-US" altLang="en-US" sz="2400" smtClean="0">
                <a:effectLst/>
              </a:rPr>
              <a:t>Explained why planets go in elliptical orbits as oppose to straight lines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effectLst/>
              </a:rPr>
              <a:t>Universal Law of Gravitation – every object in the universe is attracted to every other object by a force called gravity</a:t>
            </a:r>
          </a:p>
        </p:txBody>
      </p:sp>
      <p:pic>
        <p:nvPicPr>
          <p:cNvPr id="14340" name="Picture 2" descr="http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876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Modern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majority of ideas about medicine came from the ancient Greeks</a:t>
            </a:r>
          </a:p>
          <a:p>
            <a:pPr eaLnBrk="1" hangingPunct="1">
              <a:defRPr/>
            </a:pPr>
            <a:r>
              <a:rPr lang="en-US" dirty="0" smtClean="0"/>
              <a:t>Andreas Vesalius used a “hands on” approach to change some of these ideas</a:t>
            </a:r>
          </a:p>
          <a:p>
            <a:pPr lvl="1" eaLnBrk="1" hangingPunct="1">
              <a:defRPr/>
            </a:pPr>
            <a:r>
              <a:rPr lang="en-US" dirty="0" smtClean="0"/>
              <a:t>Two kind of blood in the body</a:t>
            </a:r>
          </a:p>
          <a:p>
            <a:pPr lvl="1" eaLnBrk="1" hangingPunct="1">
              <a:defRPr/>
            </a:pPr>
            <a:r>
              <a:rPr lang="en-US" dirty="0" smtClean="0"/>
              <a:t>Heart was the center of all blood</a:t>
            </a:r>
          </a:p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t="3426" r="2480"/>
          <a:stretch>
            <a:fillRect/>
          </a:stretch>
        </p:blipFill>
        <p:spPr bwMode="auto">
          <a:xfrm>
            <a:off x="6440524" y="4994787"/>
            <a:ext cx="247411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62e528761d0685343e1c-f3d1b99a743ffa4142d9d7f1978d9686.ssl.cf2.rackcdn.com/files/68085/width237/image-20141229-8211-kqouy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15348"/>
            <a:ext cx="145763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75c3fb731ee1b26a7a10df45b03ccd3a545f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410</Words>
  <Application>Microsoft Office PowerPoint</Application>
  <PresentationFormat>On-screen Show (4:3)</PresentationFormat>
  <Paragraphs>46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The Scientific Revolution</vt:lpstr>
      <vt:lpstr>Why did the Scientific Revolution come about</vt:lpstr>
      <vt:lpstr>What exactly is a Revolution</vt:lpstr>
      <vt:lpstr>Just one of those thoughts….</vt:lpstr>
      <vt:lpstr>A Revolutionary Model</vt:lpstr>
      <vt:lpstr>Other Revolutionaries in Science</vt:lpstr>
      <vt:lpstr>Other Revolutionaries in Science</vt:lpstr>
      <vt:lpstr>Sir Isaac Newton</vt:lpstr>
      <vt:lpstr>Modern Medicine</vt:lpstr>
      <vt:lpstr>Rene Descartes</vt:lpstr>
      <vt:lpstr>The Scientific Method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Revolution</dc:title>
  <dc:creator>catherine.barco</dc:creator>
  <cp:lastModifiedBy>Jennifer Glazier</cp:lastModifiedBy>
  <cp:revision>28</cp:revision>
  <dcterms:created xsi:type="dcterms:W3CDTF">2006-03-15T13:47:50Z</dcterms:created>
  <dcterms:modified xsi:type="dcterms:W3CDTF">2018-05-03T13:36:10Z</dcterms:modified>
</cp:coreProperties>
</file>