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A478BC-89E4-4449-B859-2F4E40BC4E6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0CF2B8-D0DB-42F9-A91A-FA03BFDB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Peace Conference of 1919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Or How I Learned to Start Accepting and Hate the Treaty of Versailles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752600"/>
            <a:ext cx="4572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508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481291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6200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Peace Conference 1919</a:t>
            </a:r>
            <a:endParaRPr lang="en-US" dirty="0"/>
          </a:p>
        </p:txBody>
      </p:sp>
      <p:pic>
        <p:nvPicPr>
          <p:cNvPr id="4098" name="Picture 2" descr="C:\Documents and Settings\RMA\My Documents\My Pictures\versailles_pa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58788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TREATY OF VERSAILLES: June 28, 1919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GUILT: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Germany took full responsibility for the war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ARMY: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100,000 soldiers,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heavy artillery,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airplanes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NAVY: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6 Battleships,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submarines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REPARATIONS: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£6.6 M or $33 B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2643188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"/>
            <a:ext cx="508000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819400"/>
            <a:ext cx="2568469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886200"/>
            <a:ext cx="424480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did Germany respond to the treaty?</a:t>
            </a:r>
          </a:p>
          <a:p>
            <a:r>
              <a:rPr lang="en-US" dirty="0" smtClean="0"/>
              <a:t>What did the Treaty of Versailles do to Germany?</a:t>
            </a:r>
          </a:p>
          <a:p>
            <a:r>
              <a:rPr lang="en-US" smtClean="0"/>
              <a:t>Who </a:t>
            </a:r>
            <a:r>
              <a:rPr lang="en-US" dirty="0" smtClean="0"/>
              <a:t>got the best deal out of the treaty and how?</a:t>
            </a:r>
          </a:p>
          <a:p>
            <a:r>
              <a:rPr lang="en-US" dirty="0" smtClean="0"/>
              <a:t>How is the Treaty of Versailles a bridge to World War II?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</TotalTime>
  <Words>110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Bookman Old Style</vt:lpstr>
      <vt:lpstr>Gill Sans MT</vt:lpstr>
      <vt:lpstr>Wingdings</vt:lpstr>
      <vt:lpstr>Wingdings 3</vt:lpstr>
      <vt:lpstr>Origin</vt:lpstr>
      <vt:lpstr>The Peace Conference of 1919</vt:lpstr>
      <vt:lpstr>PowerPoint Presentation</vt:lpstr>
      <vt:lpstr>PowerPoint Presentation</vt:lpstr>
      <vt:lpstr>PowerPoint Presentation</vt:lpstr>
      <vt:lpstr>Paris Peace Conference 1919</vt:lpstr>
      <vt:lpstr>TREATY OF VERSAILLES: June 28, 1919</vt:lpstr>
      <vt:lpstr>PowerPoint Presentation</vt:lpstr>
      <vt:lpstr>Questions</vt:lpstr>
    </vt:vector>
  </TitlesOfParts>
  <Company>Adams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Peace Conference of 1919</dc:title>
  <dc:creator>Rachel</dc:creator>
  <cp:lastModifiedBy>Jennifer Glazier</cp:lastModifiedBy>
  <cp:revision>11</cp:revision>
  <dcterms:created xsi:type="dcterms:W3CDTF">2009-12-09T23:57:53Z</dcterms:created>
  <dcterms:modified xsi:type="dcterms:W3CDTF">2018-05-10T19:30:18Z</dcterms:modified>
</cp:coreProperties>
</file>