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5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99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A6E75-E7A2-4479-A780-DE0A92DB0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6056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11FA8-D218-44EC-BDD0-AE879DD58C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44349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8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8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9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5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3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48B8B-38E1-4BA7-A428-C3439D2A8D5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4209-8EE1-4222-A3DE-F19719AA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4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Image:Thomas_Hobbes_(portrait).jp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hyperlink" Target="http://en.wikipedia.org/wiki/Image:Leviathan_gr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Image:JohnLocke.png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Image:358518.jpg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Image:Charles_Montesquieu.jpg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Image:Jean-Jacques_Rousseau_(painted_portrait).jpg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Image:Marywollstonecraft.jpg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Warm Up				  March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heliocentric </a:t>
            </a:r>
            <a:r>
              <a:rPr lang="en-US" dirty="0"/>
              <a:t>theory was proposed by</a:t>
            </a:r>
          </a:p>
          <a:p>
            <a:pPr marL="0" indent="0">
              <a:buNone/>
            </a:pPr>
            <a:endParaRPr lang="en-US" dirty="0"/>
          </a:p>
          <a:p>
            <a:pPr marL="1089025" indent="-514350">
              <a:buFont typeface="+mj-lt"/>
              <a:buAutoNum type="alphaUcPeriod"/>
            </a:pPr>
            <a:r>
              <a:rPr lang="es-ES_tradnl" dirty="0" smtClean="0"/>
              <a:t>Galileo Galilei</a:t>
            </a:r>
          </a:p>
          <a:p>
            <a:pPr marL="1089025" indent="-514350">
              <a:buFont typeface="+mj-lt"/>
              <a:buAutoNum type="alphaUcPeriod"/>
            </a:pPr>
            <a:r>
              <a:rPr lang="es-ES_tradnl" dirty="0" err="1" smtClean="0"/>
              <a:t>Nicolaus</a:t>
            </a:r>
            <a:r>
              <a:rPr lang="es-ES_tradnl" dirty="0" smtClean="0"/>
              <a:t> </a:t>
            </a:r>
            <a:r>
              <a:rPr lang="es-ES_tradnl" dirty="0" err="1" smtClean="0"/>
              <a:t>Copernicus</a:t>
            </a:r>
            <a:endParaRPr lang="es-ES_tradnl" dirty="0" smtClean="0"/>
          </a:p>
          <a:p>
            <a:pPr marL="1089025" indent="-514350">
              <a:buFont typeface="+mj-lt"/>
              <a:buAutoNum type="alphaUcPeriod"/>
            </a:pPr>
            <a:r>
              <a:rPr lang="en-US" dirty="0" smtClean="0"/>
              <a:t>Aristotle</a:t>
            </a:r>
            <a:r>
              <a:rPr lang="en-US" dirty="0"/>
              <a:t>	</a:t>
            </a:r>
            <a:endParaRPr lang="en-US" dirty="0" smtClean="0"/>
          </a:p>
          <a:p>
            <a:pPr marL="1089025" indent="-514350">
              <a:buFont typeface="+mj-lt"/>
              <a:buAutoNum type="alphaUcPeriod"/>
            </a:pPr>
            <a:r>
              <a:rPr lang="en-US" dirty="0" smtClean="0"/>
              <a:t>Isaac </a:t>
            </a:r>
            <a:r>
              <a:rPr lang="en-US" dirty="0"/>
              <a:t>Newton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7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Political Consequences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More democratic styles of government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Enlightened Despots- monarchs who embraced the ideas of the Enlightenment and made reforms to reflect them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Changes in some nations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Frederick the Great of Prussia- reformed justice system, religious freedoms, improvements of education system, eliminated capital punishment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Old idea- the state and its citizens exist to serve the monarch… Louis XIV “</a:t>
            </a:r>
            <a:r>
              <a:rPr lang="en-US" altLang="en-US" sz="2400" i="1" dirty="0" smtClean="0"/>
              <a:t>I am the state”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New idea- the monarch exists to serve the state and support the citizens….Frederick the Great of Prussia, “</a:t>
            </a:r>
            <a:r>
              <a:rPr lang="en-US" altLang="en-US" sz="2400" i="1" dirty="0" smtClean="0"/>
              <a:t>the first servant of the state”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716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Social Consequences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Rise of a more secular outlook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Promoted the importance of individuals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Urged an end to the practice of slavery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Argued for greater social equality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Called for the end of superstition and fear and religion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Promote tolerance of all religions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Art was baroque (ornate design) replaced with neo-classical (simple and elegant)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smtClean="0"/>
              <a:t>Music-classical music (Bach, Beethoven, etc.)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9306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8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 				 March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Who was the </a:t>
            </a:r>
            <a:r>
              <a:rPr lang="en-US" dirty="0"/>
              <a:t>English philosopher who proposed that a government’s power comes from the consent of the citizens and that citizens have the right to rebel against unjust </a:t>
            </a:r>
            <a:r>
              <a:rPr lang="en-US" dirty="0" smtClean="0"/>
              <a:t>rulers</a:t>
            </a:r>
          </a:p>
          <a:p>
            <a:pPr marL="0" indent="0">
              <a:buNone/>
            </a:pPr>
            <a:endParaRPr lang="en-US" dirty="0"/>
          </a:p>
          <a:p>
            <a:pPr marL="971550" indent="-514350">
              <a:buFont typeface="+mj-lt"/>
              <a:buAutoNum type="alphaUcPeriod"/>
            </a:pPr>
            <a:r>
              <a:rPr lang="en-US" dirty="0" smtClean="0"/>
              <a:t>John Locke</a:t>
            </a:r>
          </a:p>
          <a:p>
            <a:pPr marL="971550" indent="-514350">
              <a:buFont typeface="+mj-lt"/>
              <a:buAutoNum type="alphaUcPeriod"/>
            </a:pPr>
            <a:r>
              <a:rPr lang="en-US" dirty="0" smtClean="0"/>
              <a:t>Thomas Hobbs</a:t>
            </a:r>
          </a:p>
          <a:p>
            <a:pPr marL="971550" indent="-514350">
              <a:buFont typeface="+mj-lt"/>
              <a:buAutoNum type="alphaUcPeriod"/>
            </a:pPr>
            <a:r>
              <a:rPr lang="en-US" dirty="0" smtClean="0"/>
              <a:t>Voltaire</a:t>
            </a:r>
          </a:p>
          <a:p>
            <a:pPr marL="971550" indent="-514350">
              <a:buFont typeface="+mj-lt"/>
              <a:buAutoNum type="alphaUcPeriod"/>
            </a:pPr>
            <a:r>
              <a:rPr lang="en-US" dirty="0" smtClean="0"/>
              <a:t>Baron Montesquieu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9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The Enlightenment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dirty="0" smtClean="0">
                <a:solidFill>
                  <a:srgbClr val="FF0000"/>
                </a:solidFill>
              </a:rPr>
              <a:t>A new intellectual movement that stressed reason and thought and the power of individuals to solve problems</a:t>
            </a:r>
          </a:p>
          <a:p>
            <a:pPr eaLnBrk="1" hangingPunct="1">
              <a:defRPr/>
            </a:pPr>
            <a:r>
              <a:rPr lang="en-US" altLang="en-US" dirty="0" smtClean="0"/>
              <a:t>AKA: The Age of Reason</a:t>
            </a:r>
          </a:p>
          <a:p>
            <a:pPr eaLnBrk="1" hangingPunct="1">
              <a:defRPr/>
            </a:pPr>
            <a:r>
              <a:rPr lang="en-US" altLang="en-US" dirty="0" smtClean="0"/>
              <a:t>Sparked by the same fuels as the Reformation and Scientific Revolution</a:t>
            </a:r>
          </a:p>
          <a:p>
            <a:pPr eaLnBrk="1" hangingPunct="1">
              <a:defRPr/>
            </a:pPr>
            <a:r>
              <a:rPr lang="en-US" altLang="en-US" dirty="0" smtClean="0"/>
              <a:t>Brought change to Western Civilizations</a:t>
            </a:r>
          </a:p>
        </p:txBody>
      </p:sp>
    </p:spTree>
    <p:extLst>
      <p:ext uri="{BB962C8B-B14F-4D97-AF65-F5344CB8AC3E}">
        <p14:creationId xmlns:p14="http://schemas.microsoft.com/office/powerpoint/2010/main" val="318818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Philosophes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French for Philosophers- centered in Paris</a:t>
            </a:r>
          </a:p>
          <a:p>
            <a:pPr eaLnBrk="1" hangingPunct="1">
              <a:defRPr/>
            </a:pPr>
            <a:r>
              <a:rPr lang="en-US" altLang="en-US" smtClean="0"/>
              <a:t>Key beliefs of all</a:t>
            </a:r>
          </a:p>
          <a:p>
            <a:pPr lvl="1" eaLnBrk="1" hangingPunct="1">
              <a:defRPr/>
            </a:pPr>
            <a:r>
              <a:rPr lang="en-US" altLang="en-US" smtClean="0"/>
              <a:t>Reason </a:t>
            </a:r>
            <a:r>
              <a:rPr lang="en-US" altLang="en-US" sz="2000" smtClean="0"/>
              <a:t>(truth could be discovered through logical thinking)</a:t>
            </a:r>
          </a:p>
          <a:p>
            <a:pPr lvl="1" eaLnBrk="1" hangingPunct="1">
              <a:defRPr/>
            </a:pPr>
            <a:r>
              <a:rPr lang="en-US" altLang="en-US" smtClean="0"/>
              <a:t>Nature </a:t>
            </a:r>
            <a:r>
              <a:rPr lang="en-US" altLang="en-US" sz="2000" smtClean="0"/>
              <a:t>(what is natural is good and reasonable)</a:t>
            </a:r>
            <a:endParaRPr lang="en-US" altLang="en-US" smtClean="0"/>
          </a:p>
          <a:p>
            <a:pPr lvl="1" eaLnBrk="1" hangingPunct="1">
              <a:defRPr/>
            </a:pPr>
            <a:r>
              <a:rPr lang="en-US" altLang="en-US" smtClean="0"/>
              <a:t>Happiness </a:t>
            </a:r>
            <a:r>
              <a:rPr lang="en-US" altLang="en-US" sz="2000" smtClean="0"/>
              <a:t>(joy and well-being should be sought on earth)</a:t>
            </a:r>
            <a:endParaRPr lang="en-US" altLang="en-US" smtClean="0"/>
          </a:p>
          <a:p>
            <a:pPr lvl="1" eaLnBrk="1" hangingPunct="1">
              <a:defRPr/>
            </a:pPr>
            <a:r>
              <a:rPr lang="en-US" altLang="en-US" smtClean="0"/>
              <a:t>Progress </a:t>
            </a:r>
            <a:r>
              <a:rPr lang="en-US" altLang="en-US" sz="2000" smtClean="0"/>
              <a:t>(society and humankind could be improved)</a:t>
            </a:r>
            <a:endParaRPr lang="en-US" altLang="en-US" smtClean="0"/>
          </a:p>
          <a:p>
            <a:pPr lvl="1" eaLnBrk="1" hangingPunct="1">
              <a:defRPr/>
            </a:pPr>
            <a:r>
              <a:rPr lang="en-US" altLang="en-US" smtClean="0"/>
              <a:t>Liberty </a:t>
            </a:r>
            <a:r>
              <a:rPr lang="en-US" altLang="en-US" sz="2000" smtClean="0"/>
              <a:t>(call for those won by English in the Glorious Rev. and their Bill of Rights for all)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865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Thomas Hobbes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6629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 smtClean="0"/>
              <a:t>Key beliefs: without governments to keep order there would be constant war…. Life would be “solitary, poor, nasty, brutish and short.”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 smtClean="0"/>
              <a:t>To escape this, people had to hand over their rights to a strong ruler- in exchange they gained law and order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 smtClean="0"/>
              <a:t>AKA: </a:t>
            </a:r>
            <a:r>
              <a:rPr lang="en-US" altLang="en-US" sz="3000" dirty="0" smtClean="0">
                <a:solidFill>
                  <a:srgbClr val="FF0000"/>
                </a:solidFill>
              </a:rPr>
              <a:t>the social contract (an agreement between the people and the government)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 smtClean="0">
                <a:solidFill>
                  <a:srgbClr val="FF0000"/>
                </a:solidFill>
              </a:rPr>
              <a:t>Best government = Absolute Monarchy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b="1" dirty="0" smtClean="0">
                <a:solidFill>
                  <a:srgbClr val="FF0000"/>
                </a:solidFill>
              </a:rPr>
              <a:t>His Book - </a:t>
            </a:r>
            <a:r>
              <a:rPr lang="en-US" altLang="en-US" sz="3000" b="1" i="1" dirty="0" smtClean="0">
                <a:solidFill>
                  <a:srgbClr val="FF0000"/>
                </a:solidFill>
              </a:rPr>
              <a:t>Leviathan</a:t>
            </a:r>
          </a:p>
        </p:txBody>
      </p:sp>
      <p:pic>
        <p:nvPicPr>
          <p:cNvPr id="6148" name="Picture 5" descr="200px-Thomas_Hobbes_%28portrait%29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9838" y="152400"/>
            <a:ext cx="2671762" cy="2819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9" name="Picture 8" descr="Frontispiece of Leviathan">
            <a:hlinkClick r:id="rId4" tooltip="Frontispiece of Leviathan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512820"/>
            <a:ext cx="2057400" cy="31546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563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i="1" dirty="0" smtClean="0">
                <a:solidFill>
                  <a:srgbClr val="FF0000"/>
                </a:solidFill>
              </a:rPr>
              <a:t>John Locke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6477000" cy="4495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Key Beliefs: people can learn from experiences and benefit themselves, are reasonable beings w/ natural ability to govern themselves, and look after the welfare of society  ALL people are born free and equal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AKA: </a:t>
            </a:r>
            <a:r>
              <a:rPr lang="en-US" altLang="en-US" dirty="0" smtClean="0">
                <a:solidFill>
                  <a:srgbClr val="FF0000"/>
                </a:solidFill>
              </a:rPr>
              <a:t>Three natural rights- life, liberty, and property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Government comes from the consent of people-Modern Democracy</a:t>
            </a:r>
          </a:p>
        </p:txBody>
      </p:sp>
      <p:pic>
        <p:nvPicPr>
          <p:cNvPr id="7172" name="Picture 5" descr="200px-JohnLocke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1613" y="1752600"/>
            <a:ext cx="2363787" cy="304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381000" y="13716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33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i="1" dirty="0" smtClean="0">
                <a:solidFill>
                  <a:srgbClr val="FF0000"/>
                </a:solidFill>
              </a:rPr>
              <a:t>Voltaire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6248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n-US" i="1" dirty="0" smtClean="0"/>
              <a:t>“I do not agree with one word you say but will defend to the death your right to say it.”</a:t>
            </a: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Key issue- Intolerance</a:t>
            </a:r>
          </a:p>
          <a:p>
            <a:pPr eaLnBrk="1" hangingPunct="1">
              <a:defRPr/>
            </a:pPr>
            <a:r>
              <a:rPr lang="en-US" altLang="en-US" dirty="0" smtClean="0"/>
              <a:t>Used satire as a weapon against the clergy, aristocrats, and the government.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Fought for tolerance, reason, freedom of religion and freedom of speech.</a:t>
            </a:r>
            <a:endParaRPr lang="en-US" altLang="en-US" i="1" dirty="0" smtClean="0">
              <a:solidFill>
                <a:srgbClr val="FF0000"/>
              </a:solidFill>
            </a:endParaRPr>
          </a:p>
        </p:txBody>
      </p:sp>
      <p:pic>
        <p:nvPicPr>
          <p:cNvPr id="8196" name="Picture 5" descr="200px-358518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50050" y="457200"/>
            <a:ext cx="2317750" cy="304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685800" y="12954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006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5400" i="1" dirty="0" smtClean="0">
                <a:solidFill>
                  <a:srgbClr val="FF0000"/>
                </a:solidFill>
              </a:rPr>
              <a:t>Montesquieu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019800" cy="5029200"/>
          </a:xfrm>
        </p:spPr>
        <p:txBody>
          <a:bodyPr>
            <a:normAutofit fontScale="92500"/>
          </a:bodyPr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en-US" dirty="0" smtClean="0"/>
              <a:t>“</a:t>
            </a:r>
            <a:r>
              <a:rPr lang="en-US" altLang="en-US" i="1" dirty="0" smtClean="0"/>
              <a:t>Power… should be a check to power.”  </a:t>
            </a:r>
            <a:r>
              <a:rPr lang="en-US" altLang="en-US" dirty="0" smtClean="0"/>
              <a:t>AKA </a:t>
            </a:r>
            <a:r>
              <a:rPr lang="en-US" altLang="en-US" u="sng" dirty="0" smtClean="0">
                <a:solidFill>
                  <a:srgbClr val="FF0000"/>
                </a:solidFill>
              </a:rPr>
              <a:t>Checks and Balances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Key issue- Political Liberty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Believed that England’s government was the best politically balanced of the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Book: </a:t>
            </a:r>
            <a:r>
              <a:rPr lang="en-US" altLang="en-US" i="1" dirty="0" smtClean="0"/>
              <a:t>On the Spirit of the Law- </a:t>
            </a:r>
            <a:r>
              <a:rPr lang="en-US" altLang="en-US" dirty="0" smtClean="0"/>
              <a:t>Proposed that separation of powers would keep any one individual or group from gaining too much power</a:t>
            </a:r>
          </a:p>
        </p:txBody>
      </p:sp>
      <p:pic>
        <p:nvPicPr>
          <p:cNvPr id="9220" name="Picture 5" descr="Montesquieu in 1728.">
            <a:hlinkClick r:id="rId2" tooltip="Montesquieu in 1728.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10350" y="981075"/>
            <a:ext cx="2381250" cy="3590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Line 7"/>
          <p:cNvSpPr>
            <a:spLocks noChangeShapeType="1"/>
          </p:cNvSpPr>
          <p:nvPr/>
        </p:nvSpPr>
        <p:spPr bwMode="auto">
          <a:xfrm flipH="1">
            <a:off x="762000" y="13716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96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i="1" dirty="0" smtClean="0">
                <a:solidFill>
                  <a:srgbClr val="FF0000"/>
                </a:solidFill>
              </a:rPr>
              <a:t>Rousseau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6553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 smtClean="0"/>
              <a:t>“</a:t>
            </a:r>
            <a:r>
              <a:rPr lang="en-US" altLang="en-US" sz="3000" i="1" dirty="0" smtClean="0"/>
              <a:t>Man is born free, and everywhere he is in chains.”</a:t>
            </a:r>
            <a:endParaRPr lang="en-US" altLang="en-US" sz="3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 smtClean="0">
                <a:solidFill>
                  <a:srgbClr val="FF0000"/>
                </a:solidFill>
              </a:rPr>
              <a:t>Key issue: Individual freedoms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 smtClean="0"/>
              <a:t>Disagreed with Enlightened thinkers- argued that civilization corrupted men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 smtClean="0"/>
              <a:t>Book: </a:t>
            </a:r>
            <a:r>
              <a:rPr lang="en-US" altLang="en-US" sz="3000" i="1" dirty="0" smtClean="0"/>
              <a:t>The Social Contract</a:t>
            </a:r>
            <a:r>
              <a:rPr lang="en-US" altLang="en-US" sz="3000" dirty="0" smtClean="0"/>
              <a:t> Government is an agreement among free individuals to create a society and a government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000" dirty="0" smtClean="0">
                <a:solidFill>
                  <a:srgbClr val="FF0000"/>
                </a:solidFill>
              </a:rPr>
              <a:t>Best government= Direct Democracy </a:t>
            </a:r>
            <a:r>
              <a:rPr lang="en-US" altLang="en-US" sz="3000" dirty="0" smtClean="0"/>
              <a:t>with all people equal and no titles of nobility</a:t>
            </a:r>
          </a:p>
        </p:txBody>
      </p:sp>
      <p:pic>
        <p:nvPicPr>
          <p:cNvPr id="10244" name="Picture 5" descr="200px-Jean-Jacques_Rousseau_%28painted_portrait%29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0363" y="609600"/>
            <a:ext cx="2357437" cy="312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533400" y="1219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07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86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Mary Wollstonecraft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5410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 smtClean="0">
                <a:solidFill>
                  <a:srgbClr val="FF0000"/>
                </a:solidFill>
              </a:rPr>
              <a:t>Feminist of the Enlightenment</a:t>
            </a:r>
          </a:p>
          <a:p>
            <a:pPr eaLnBrk="1" hangingPunct="1">
              <a:defRPr/>
            </a:pPr>
            <a:r>
              <a:rPr lang="en-US" altLang="en-US" sz="2800" dirty="0" smtClean="0"/>
              <a:t>Essay: </a:t>
            </a:r>
            <a:r>
              <a:rPr lang="en-US" altLang="en-US" sz="2800" i="1" dirty="0" smtClean="0"/>
              <a:t>A Vindication in the Rights of Women	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Women need education to become virtuous and useful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Urged women to enter fields of medicine and politics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dirty="0" smtClean="0"/>
              <a:t>* Most Enlightenment writers did not focus on the rights of women</a:t>
            </a:r>
          </a:p>
        </p:txBody>
      </p:sp>
      <p:pic>
        <p:nvPicPr>
          <p:cNvPr id="11268" name="Picture 5" descr=" ">
            <a:hlinkClick r:id="rId2" tooltip=" 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6300" y="304800"/>
            <a:ext cx="2911475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536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646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Warm Up      March 28</vt:lpstr>
      <vt:lpstr>The Enlightenment</vt:lpstr>
      <vt:lpstr>Philosophes</vt:lpstr>
      <vt:lpstr>Thomas Hobbes</vt:lpstr>
      <vt:lpstr>John Locke</vt:lpstr>
      <vt:lpstr>Voltaire</vt:lpstr>
      <vt:lpstr>Montesquieu</vt:lpstr>
      <vt:lpstr>Rousseau</vt:lpstr>
      <vt:lpstr>Mary Wollstonecraft</vt:lpstr>
      <vt:lpstr>Political Consequences</vt:lpstr>
      <vt:lpstr>Social Consequences</vt:lpstr>
      <vt:lpstr>PowerPoint Presentation</vt:lpstr>
      <vt:lpstr>Warm Up      March 29</vt:lpstr>
    </vt:vector>
  </TitlesOfParts>
  <Company>PCSS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     March 28</dc:title>
  <dc:creator>Michael Parker</dc:creator>
  <cp:lastModifiedBy>Michael Parker</cp:lastModifiedBy>
  <cp:revision>2</cp:revision>
  <dcterms:created xsi:type="dcterms:W3CDTF">2016-03-28T11:53:03Z</dcterms:created>
  <dcterms:modified xsi:type="dcterms:W3CDTF">2016-03-29T11:55:36Z</dcterms:modified>
</cp:coreProperties>
</file>