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908B-97F6-4197-92B0-B24A29653D4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74CF-D546-4213-85C5-B47E3B48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3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908B-97F6-4197-92B0-B24A29653D4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74CF-D546-4213-85C5-B47E3B48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0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908B-97F6-4197-92B0-B24A29653D4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74CF-D546-4213-85C5-B47E3B48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4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908B-97F6-4197-92B0-B24A29653D4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74CF-D546-4213-85C5-B47E3B48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9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908B-97F6-4197-92B0-B24A29653D4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74CF-D546-4213-85C5-B47E3B48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9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908B-97F6-4197-92B0-B24A29653D4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74CF-D546-4213-85C5-B47E3B48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1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908B-97F6-4197-92B0-B24A29653D4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74CF-D546-4213-85C5-B47E3B48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2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908B-97F6-4197-92B0-B24A29653D4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74CF-D546-4213-85C5-B47E3B48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43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908B-97F6-4197-92B0-B24A29653D4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74CF-D546-4213-85C5-B47E3B48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6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908B-97F6-4197-92B0-B24A29653D4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74CF-D546-4213-85C5-B47E3B48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62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5908B-97F6-4197-92B0-B24A29653D4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74CF-D546-4213-85C5-B47E3B48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5908B-97F6-4197-92B0-B24A29653D4C}" type="datetimeFigureOut">
              <a:rPr lang="en-US" smtClean="0"/>
              <a:t>4/18/2018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674CF-D546-4213-85C5-B47E3B48F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6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0871" y="-73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Ottoman, Safavid, &amp; Mughal Empires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iranpoliticsclub.net/maps/images/156%20Safavid,%20Ottoman%20&amp;%20Mughal%20Empires%20Iran%20Ma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932142" cy="5486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81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34168" cy="1143000"/>
          </a:xfrm>
        </p:spPr>
        <p:txBody>
          <a:bodyPr/>
          <a:lstStyle/>
          <a:p>
            <a:r>
              <a:rPr lang="en-US" dirty="0" smtClean="0"/>
              <a:t>The Ottoman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Ottoman Empire = Turks</a:t>
            </a:r>
          </a:p>
          <a:p>
            <a:r>
              <a:rPr lang="en-US" dirty="0" smtClean="0"/>
              <a:t>Mehmet II leads the siege of Constantinople to end the Byzantine Empire and Rise of the Ottoman Empire</a:t>
            </a:r>
            <a:endParaRPr lang="en-US" dirty="0"/>
          </a:p>
        </p:txBody>
      </p:sp>
      <p:pic>
        <p:nvPicPr>
          <p:cNvPr id="1030" name="Picture 6" descr="http://www.guide-martine.com/images/ottoman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962400"/>
            <a:ext cx="626745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08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Ottoman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Constantinople is rebuilt and renamed Istanbul</a:t>
            </a:r>
          </a:p>
          <a:p>
            <a:r>
              <a:rPr lang="en-US" dirty="0" smtClean="0"/>
              <a:t>Ottoman Empire was ruled by Sultans – Supreme authority both politically and militarily</a:t>
            </a:r>
          </a:p>
          <a:p>
            <a:pPr lvl="1"/>
            <a:r>
              <a:rPr lang="en-US" dirty="0" smtClean="0"/>
              <a:t>Hereditary position </a:t>
            </a:r>
          </a:p>
          <a:p>
            <a:r>
              <a:rPr lang="en-US" dirty="0" smtClean="0"/>
              <a:t>1514 Sultan </a:t>
            </a:r>
            <a:r>
              <a:rPr lang="en-US" dirty="0" err="1" smtClean="0"/>
              <a:t>Seliem</a:t>
            </a:r>
            <a:r>
              <a:rPr lang="en-US" dirty="0" smtClean="0"/>
              <a:t> I took control of Arabia and declared himself the new Caliph</a:t>
            </a:r>
          </a:p>
          <a:p>
            <a:pPr lvl="1"/>
            <a:r>
              <a:rPr lang="en-US" dirty="0" smtClean="0"/>
              <a:t>Caliph – defender of Islam and successor to Muhammad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6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27328" cy="1143000"/>
          </a:xfrm>
        </p:spPr>
        <p:txBody>
          <a:bodyPr/>
          <a:lstStyle/>
          <a:p>
            <a:r>
              <a:rPr lang="en-US" dirty="0" smtClean="0"/>
              <a:t>The Ottoman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Suleiman I – Most famous 		   Ottoman Ruler </a:t>
            </a:r>
            <a:r>
              <a:rPr lang="en-US" dirty="0" smtClean="0"/>
              <a:t>(1520 – 1566)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Helped the empire spread into 		       Europe, controlling most of Eastern Europe</a:t>
            </a:r>
          </a:p>
          <a:p>
            <a:pPr lvl="1"/>
            <a:r>
              <a:rPr lang="en-US" dirty="0" smtClean="0"/>
              <a:t>His reign is considered the height of the Ottoman Empire</a:t>
            </a:r>
          </a:p>
          <a:p>
            <a:pPr lvl="1"/>
            <a:r>
              <a:rPr lang="en-US" dirty="0" smtClean="0"/>
              <a:t>After his death Sultans began to lose power </a:t>
            </a:r>
          </a:p>
          <a:p>
            <a:pPr lvl="1"/>
            <a:endParaRPr lang="en-US" dirty="0"/>
          </a:p>
        </p:txBody>
      </p:sp>
      <p:pic>
        <p:nvPicPr>
          <p:cNvPr id="2050" name="Picture 2" descr="http://fc00.deviantart.net/fs71/f/2014/090/d/0/suleiman_i_by_eduartinehistorise-d7ccc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528" y="-14747"/>
            <a:ext cx="2559472" cy="298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27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Safavid Empire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Offset of the Persian Empire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Shiite Muslims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Constant Struggle with the Ottomans, who were Sunni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Founded by Shah </a:t>
            </a:r>
            <a:r>
              <a:rPr lang="en-US" dirty="0" err="1" smtClean="0">
                <a:solidFill>
                  <a:srgbClr val="FF0000"/>
                </a:solidFill>
              </a:rPr>
              <a:t>Ishmail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– declared himself Shah, or King, of a new Persian State</a:t>
            </a:r>
          </a:p>
          <a:p>
            <a:pPr lvl="1"/>
            <a:r>
              <a:rPr lang="en-US" dirty="0" smtClean="0"/>
              <a:t>Claimed to be the spiritual leader of Islam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3074" name="Picture 2" descr="http://3.bp.blogspot.com/-BZaDA-UIK8A/UrIorNNNz-I/AAAAAAAAAvw/f2wRczwpIvc/s1600/IMG_047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4000"/>
            <a:ext cx="3855721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94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Safavid Empire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Shah Abbas (1588 – 1629) ruled during the high point of the </a:t>
            </a:r>
            <a:r>
              <a:rPr lang="en-US" dirty="0" err="1" smtClean="0">
                <a:solidFill>
                  <a:srgbClr val="FF0000"/>
                </a:solidFill>
              </a:rPr>
              <a:t>Safavid’s</a:t>
            </a:r>
            <a:r>
              <a:rPr lang="en-US" dirty="0" smtClean="0">
                <a:solidFill>
                  <a:srgbClr val="FF0000"/>
                </a:solidFill>
              </a:rPr>
              <a:t> glory</a:t>
            </a:r>
          </a:p>
          <a:p>
            <a:r>
              <a:rPr lang="en-US" dirty="0" smtClean="0"/>
              <a:t>Fought against the Ottoman’s to regain lost territory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 descr="http://www.carolinemawer.co.uk/blog/wp-content/uploads/sa-moustac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033035"/>
            <a:ext cx="4425745" cy="273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162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Mughal Empire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Founded by Babur</a:t>
            </a:r>
          </a:p>
          <a:p>
            <a:pPr lvl="1"/>
            <a:r>
              <a:rPr lang="en-US" dirty="0" smtClean="0"/>
              <a:t>Was a descendant of Genghis Khan</a:t>
            </a:r>
          </a:p>
          <a:p>
            <a:r>
              <a:rPr lang="en-US" dirty="0" smtClean="0"/>
              <a:t>Was able to capture Delhi and establish his power in northern India</a:t>
            </a:r>
          </a:p>
          <a:p>
            <a:r>
              <a:rPr lang="en-US" dirty="0" smtClean="0"/>
              <a:t>Used the most advanced military technologies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paradoxplace.com/Insights/Civilizations/Mughals/Mughal_Images/Mughal%20Empire%20B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0"/>
            <a:ext cx="4095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11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Mughal Empire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Akbar, Babur’s grandson, takes control at the age of 14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Unfied</a:t>
            </a:r>
            <a:r>
              <a:rPr lang="en-US" dirty="0" smtClean="0">
                <a:solidFill>
                  <a:srgbClr val="FF0000"/>
                </a:solidFill>
              </a:rPr>
              <a:t> most of India under one rule</a:t>
            </a:r>
          </a:p>
          <a:p>
            <a:r>
              <a:rPr lang="en-US" dirty="0" smtClean="0"/>
              <a:t>Created a truly religiously tolerant state.</a:t>
            </a:r>
          </a:p>
          <a:p>
            <a:r>
              <a:rPr lang="en-US" dirty="0" smtClean="0"/>
              <a:t>Most prosperous era of the		       Mughal Empire</a:t>
            </a:r>
          </a:p>
          <a:p>
            <a:r>
              <a:rPr lang="en-US" dirty="0" smtClean="0"/>
              <a:t>The decline of the Mughals 			  was hastened by the arrival 			     of the British</a:t>
            </a:r>
          </a:p>
        </p:txBody>
      </p:sp>
      <p:pic>
        <p:nvPicPr>
          <p:cNvPr id="7170" name="Picture 2" descr="http://www.utsavpedia.com/wp-content/uploads/2013/07/13408163.cms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229100"/>
            <a:ext cx="3505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16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1216</TotalTime>
  <Words>223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Ottoman, Safavid, &amp; Mughal Empires</vt:lpstr>
      <vt:lpstr>The Ottoman Empire</vt:lpstr>
      <vt:lpstr>The Ottoman Empire</vt:lpstr>
      <vt:lpstr>The Ottoman Empire</vt:lpstr>
      <vt:lpstr>The Safavid Empire</vt:lpstr>
      <vt:lpstr>The Safavid Empire</vt:lpstr>
      <vt:lpstr>The Mughal Empire</vt:lpstr>
      <vt:lpstr>The Mughal Empire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Parker</dc:creator>
  <cp:lastModifiedBy>Jennifer Glazier</cp:lastModifiedBy>
  <cp:revision>22</cp:revision>
  <dcterms:created xsi:type="dcterms:W3CDTF">2014-10-07T18:33:53Z</dcterms:created>
  <dcterms:modified xsi:type="dcterms:W3CDTF">2018-04-18T12:17:00Z</dcterms:modified>
</cp:coreProperties>
</file>