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4" r:id="rId5"/>
    <p:sldId id="267" r:id="rId6"/>
    <p:sldId id="270" r:id="rId7"/>
    <p:sldId id="272" r:id="rId8"/>
    <p:sldId id="261" r:id="rId9"/>
    <p:sldId id="265" r:id="rId10"/>
    <p:sldId id="262" r:id="rId11"/>
    <p:sldId id="263"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01302D-A1B1-4717-8003-A6BD0547D76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2800190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1302D-A1B1-4717-8003-A6BD0547D76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188288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1302D-A1B1-4717-8003-A6BD0547D76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3028990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1302D-A1B1-4717-8003-A6BD0547D76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34180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1302D-A1B1-4717-8003-A6BD0547D76B}" type="datetimeFigureOut">
              <a:rPr lang="en-US" smtClean="0"/>
              <a:t>5/10/2018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3778984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01302D-A1B1-4717-8003-A6BD0547D76B}"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493090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01302D-A1B1-4717-8003-A6BD0547D76B}" type="datetimeFigureOut">
              <a:rPr lang="en-US" smtClean="0"/>
              <a:t>5/10/2018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93640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01302D-A1B1-4717-8003-A6BD0547D76B}" type="datetimeFigureOut">
              <a:rPr lang="en-US" smtClean="0"/>
              <a:t>5/10/2018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40498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1302D-A1B1-4717-8003-A6BD0547D76B}" type="datetimeFigureOut">
              <a:rPr lang="en-US" smtClean="0"/>
              <a:t>5/10/2018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2013043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1302D-A1B1-4717-8003-A6BD0547D76B}"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310572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1302D-A1B1-4717-8003-A6BD0547D76B}" type="datetimeFigureOut">
              <a:rPr lang="en-US" smtClean="0"/>
              <a:t>5/10/2018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7A84CF-FAFB-4A86-B7CE-BE95C1B050FE}" type="slidenum">
              <a:rPr lang="en-US" smtClean="0"/>
              <a:t>‹#›</a:t>
            </a:fld>
            <a:endParaRPr lang="en-US"/>
          </a:p>
        </p:txBody>
      </p:sp>
    </p:spTree>
    <p:extLst>
      <p:ext uri="{BB962C8B-B14F-4D97-AF65-F5344CB8AC3E}">
        <p14:creationId xmlns:p14="http://schemas.microsoft.com/office/powerpoint/2010/main" val="387635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t="-21000" b="-2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1302D-A1B1-4717-8003-A6BD0547D76B}" type="datetimeFigureOut">
              <a:rPr lang="en-US" smtClean="0"/>
              <a:t>5/10/2018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7A84CF-FAFB-4A86-B7CE-BE95C1B050FE}" type="slidenum">
              <a:rPr lang="en-US" smtClean="0"/>
              <a:t>‹#›</a:t>
            </a:fld>
            <a:endParaRPr lang="en-US"/>
          </a:p>
        </p:txBody>
      </p:sp>
    </p:spTree>
    <p:extLst>
      <p:ext uri="{BB962C8B-B14F-4D97-AF65-F5344CB8AC3E}">
        <p14:creationId xmlns:p14="http://schemas.microsoft.com/office/powerpoint/2010/main" val="27943381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Imperialism</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3577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in Asia</a:t>
            </a:r>
            <a:endParaRPr lang="en-US" dirty="0"/>
          </a:p>
        </p:txBody>
      </p:sp>
      <p:sp>
        <p:nvSpPr>
          <p:cNvPr id="3" name="Content Placeholder 2"/>
          <p:cNvSpPr>
            <a:spLocks noGrp="1"/>
          </p:cNvSpPr>
          <p:nvPr>
            <p:ph idx="1"/>
          </p:nvPr>
        </p:nvSpPr>
        <p:spPr/>
        <p:txBody>
          <a:bodyPr/>
          <a:lstStyle/>
          <a:p>
            <a:r>
              <a:rPr lang="en-US" dirty="0" smtClean="0">
                <a:solidFill>
                  <a:srgbClr val="FF0000"/>
                </a:solidFill>
              </a:rPr>
              <a:t>Opening the Door to China</a:t>
            </a:r>
          </a:p>
          <a:p>
            <a:pPr lvl="1"/>
            <a:r>
              <a:rPr lang="en-US" dirty="0" smtClean="0">
                <a:solidFill>
                  <a:srgbClr val="FF0000"/>
                </a:solidFill>
              </a:rPr>
              <a:t>US proposed a deal that would allow access to all Chinese markets – Open Door Policy</a:t>
            </a:r>
          </a:p>
          <a:p>
            <a:pPr lvl="1"/>
            <a:endParaRPr lang="en-US" dirty="0"/>
          </a:p>
        </p:txBody>
      </p:sp>
      <p:pic>
        <p:nvPicPr>
          <p:cNvPr id="1026" name="Picture 2" descr="https://encrypted-tbn3.gstatic.com/images?q=tbn:ANd9GcQgf4Er0v57EQ9TAshmrJjBz5CGl8eFFUAaBeMa6d6wEdOvQqx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3733800"/>
            <a:ext cx="3352800" cy="25113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5446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in Asia</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The Boxer Rebellion</a:t>
            </a:r>
          </a:p>
          <a:p>
            <a:pPr lvl="1"/>
            <a:r>
              <a:rPr lang="en-US" dirty="0" smtClean="0"/>
              <a:t>Boxer was a popular name given to members of a secret organization known as the Society of Harmonious Fist</a:t>
            </a:r>
          </a:p>
          <a:p>
            <a:pPr lvl="1"/>
            <a:r>
              <a:rPr lang="en-US" dirty="0" smtClean="0"/>
              <a:t>“Destroy the Foreigner” </a:t>
            </a:r>
          </a:p>
          <a:p>
            <a:pPr lvl="1"/>
            <a:r>
              <a:rPr lang="en-US" dirty="0" smtClean="0">
                <a:solidFill>
                  <a:srgbClr val="FF0000"/>
                </a:solidFill>
              </a:rPr>
              <a:t>Disliked Christian missionaries and converts</a:t>
            </a:r>
          </a:p>
          <a:p>
            <a:pPr lvl="1"/>
            <a:r>
              <a:rPr lang="en-US" dirty="0" smtClean="0">
                <a:solidFill>
                  <a:srgbClr val="FF0000"/>
                </a:solidFill>
              </a:rPr>
              <a:t>Roamed the Countryside slaughtering Christians</a:t>
            </a:r>
          </a:p>
          <a:p>
            <a:pPr lvl="1"/>
            <a:r>
              <a:rPr lang="en-US" dirty="0" smtClean="0">
                <a:solidFill>
                  <a:srgbClr val="FF0000"/>
                </a:solidFill>
              </a:rPr>
              <a:t>Allied Army came to china and invaded Beijing  restoring order and demanding consequences</a:t>
            </a:r>
          </a:p>
          <a:p>
            <a:pPr lvl="1"/>
            <a:endParaRPr lang="en-US" dirty="0"/>
          </a:p>
        </p:txBody>
      </p:sp>
    </p:spTree>
    <p:extLst>
      <p:ext uri="{BB962C8B-B14F-4D97-AF65-F5344CB8AC3E}">
        <p14:creationId xmlns:p14="http://schemas.microsoft.com/office/powerpoint/2010/main" val="2293784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Commodore Perry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Brought a letter form President Fillmore requesting to open foreign relations between America and Japan.</a:t>
            </a:r>
          </a:p>
          <a:p>
            <a:r>
              <a:rPr lang="en-US" dirty="0" smtClean="0"/>
              <a:t>Japan eventually agreed under military pressure</a:t>
            </a:r>
          </a:p>
          <a:p>
            <a:r>
              <a:rPr lang="en-US" dirty="0" smtClean="0"/>
              <a:t>This opened two ports </a:t>
            </a:r>
            <a:r>
              <a:rPr lang="en-US" smtClean="0"/>
              <a:t>between the US and Japan</a:t>
            </a:r>
            <a:endParaRPr lang="en-US" dirty="0"/>
          </a:p>
        </p:txBody>
      </p:sp>
    </p:spTree>
    <p:extLst>
      <p:ext uri="{BB962C8B-B14F-4D97-AF65-F5344CB8AC3E}">
        <p14:creationId xmlns:p14="http://schemas.microsoft.com/office/powerpoint/2010/main" val="535845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Imperialism</a:t>
            </a:r>
            <a:endParaRPr lang="en-US" dirty="0"/>
          </a:p>
        </p:txBody>
      </p:sp>
      <p:sp>
        <p:nvSpPr>
          <p:cNvPr id="3" name="Content Placeholder 2"/>
          <p:cNvSpPr>
            <a:spLocks noGrp="1"/>
          </p:cNvSpPr>
          <p:nvPr>
            <p:ph idx="1"/>
          </p:nvPr>
        </p:nvSpPr>
        <p:spPr/>
        <p:txBody>
          <a:bodyPr/>
          <a:lstStyle/>
          <a:p>
            <a:r>
              <a:rPr lang="en-US" dirty="0" smtClean="0">
                <a:solidFill>
                  <a:srgbClr val="FF0000"/>
                </a:solidFill>
              </a:rPr>
              <a:t>Imperialism - The </a:t>
            </a:r>
            <a:r>
              <a:rPr lang="en-US" dirty="0">
                <a:solidFill>
                  <a:srgbClr val="FF0000"/>
                </a:solidFill>
              </a:rPr>
              <a:t>policy of extending a nation's authority by territorial acquisition or by the establishment of economic and political hegemony over other nations in order to become a world power</a:t>
            </a:r>
          </a:p>
        </p:txBody>
      </p:sp>
    </p:spTree>
    <p:extLst>
      <p:ext uri="{BB962C8B-B14F-4D97-AF65-F5344CB8AC3E}">
        <p14:creationId xmlns:p14="http://schemas.microsoft.com/office/powerpoint/2010/main" val="4065857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Why did it happen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lvl="0"/>
            <a:r>
              <a:rPr lang="en-US" dirty="0" smtClean="0">
                <a:solidFill>
                  <a:srgbClr val="FF0000"/>
                </a:solidFill>
              </a:rPr>
              <a:t>White </a:t>
            </a:r>
            <a:r>
              <a:rPr lang="en-US" dirty="0">
                <a:solidFill>
                  <a:srgbClr val="FF0000"/>
                </a:solidFill>
              </a:rPr>
              <a:t>Man’s Burden – Moral Responsibility to help primitive people</a:t>
            </a:r>
          </a:p>
          <a:p>
            <a:pPr lvl="0"/>
            <a:r>
              <a:rPr lang="en-US" dirty="0">
                <a:solidFill>
                  <a:srgbClr val="FF0000"/>
                </a:solidFill>
              </a:rPr>
              <a:t>Spread Christianity</a:t>
            </a:r>
          </a:p>
          <a:p>
            <a:pPr lvl="0"/>
            <a:r>
              <a:rPr lang="en-US" dirty="0">
                <a:solidFill>
                  <a:srgbClr val="FF0000"/>
                </a:solidFill>
              </a:rPr>
              <a:t>Need/want for resources like rubber, sugar, oil, tin, </a:t>
            </a:r>
            <a:r>
              <a:rPr lang="en-US" dirty="0" smtClean="0">
                <a:solidFill>
                  <a:srgbClr val="FF0000"/>
                </a:solidFill>
              </a:rPr>
              <a:t>etc.</a:t>
            </a:r>
            <a:endParaRPr lang="en-US" dirty="0">
              <a:solidFill>
                <a:srgbClr val="FF0000"/>
              </a:solidFill>
            </a:endParaRPr>
          </a:p>
          <a:p>
            <a:pPr lvl="0"/>
            <a:r>
              <a:rPr lang="en-US" dirty="0">
                <a:solidFill>
                  <a:srgbClr val="FF0000"/>
                </a:solidFill>
              </a:rPr>
              <a:t>Increase national power—naval, etc. (belief that a strong navy=power)</a:t>
            </a:r>
          </a:p>
          <a:p>
            <a:pPr lvl="0"/>
            <a:r>
              <a:rPr lang="en-US" dirty="0">
                <a:solidFill>
                  <a:srgbClr val="FF0000"/>
                </a:solidFill>
              </a:rPr>
              <a:t>European nations involved in </a:t>
            </a:r>
            <a:r>
              <a:rPr lang="en-US" dirty="0" smtClean="0">
                <a:solidFill>
                  <a:srgbClr val="FF0000"/>
                </a:solidFill>
              </a:rPr>
              <a:t>rivalries — tried </a:t>
            </a:r>
            <a:r>
              <a:rPr lang="en-US" dirty="0">
                <a:solidFill>
                  <a:srgbClr val="FF0000"/>
                </a:solidFill>
              </a:rPr>
              <a:t>to get the “upper hand”</a:t>
            </a:r>
          </a:p>
          <a:p>
            <a:endParaRPr lang="en-US" dirty="0"/>
          </a:p>
        </p:txBody>
      </p:sp>
    </p:spTree>
    <p:extLst>
      <p:ext uri="{BB962C8B-B14F-4D97-AF65-F5344CB8AC3E}">
        <p14:creationId xmlns:p14="http://schemas.microsoft.com/office/powerpoint/2010/main" val="330948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vs Indirect Rule</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Direct Rule – </a:t>
            </a:r>
            <a:r>
              <a:rPr lang="en-US" dirty="0">
                <a:solidFill>
                  <a:srgbClr val="FF0000"/>
                </a:solidFill>
              </a:rPr>
              <a:t>a colony would be governed by foreign officials while no self-rule was given to natives.</a:t>
            </a:r>
            <a:r>
              <a:rPr lang="en-US" dirty="0"/>
              <a:t> The goal was assimilation of the colony into an empire. Government institutions were based on European governments. The Belgian King Leopold II practiced the most brutal style of direct rule in the Belgian Congo. Almost 10,000,000 Congolese were killed in his entire rule. France also often practiced direct rule of her colonies. Vietnam, Algeria, Morocco, and Tunisia are notable examples.</a:t>
            </a:r>
            <a:endParaRPr lang="en-US" dirty="0" smtClean="0"/>
          </a:p>
          <a:p>
            <a:pPr marL="0" indent="0">
              <a:buNone/>
            </a:pPr>
            <a:endParaRPr lang="en-US" dirty="0"/>
          </a:p>
        </p:txBody>
      </p:sp>
    </p:spTree>
    <p:extLst>
      <p:ext uri="{BB962C8B-B14F-4D97-AF65-F5344CB8AC3E}">
        <p14:creationId xmlns:p14="http://schemas.microsoft.com/office/powerpoint/2010/main" val="1315332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vs Indirect Rule</a:t>
            </a:r>
            <a:endParaRPr lang="en-US" dirty="0"/>
          </a:p>
        </p:txBody>
      </p:sp>
      <p:sp>
        <p:nvSpPr>
          <p:cNvPr id="3" name="Content Placeholder 2"/>
          <p:cNvSpPr>
            <a:spLocks noGrp="1"/>
          </p:cNvSpPr>
          <p:nvPr>
            <p:ph idx="1"/>
          </p:nvPr>
        </p:nvSpPr>
        <p:spPr/>
        <p:txBody>
          <a:bodyPr>
            <a:normAutofit lnSpcReduction="10000"/>
          </a:bodyPr>
          <a:lstStyle/>
          <a:p>
            <a:r>
              <a:rPr lang="en-US" dirty="0" smtClean="0"/>
              <a:t>Indirect Rule – </a:t>
            </a:r>
            <a:r>
              <a:rPr lang="en-US" dirty="0" smtClean="0">
                <a:solidFill>
                  <a:srgbClr val="FF0000"/>
                </a:solidFill>
              </a:rPr>
              <a:t>a  </a:t>
            </a:r>
            <a:r>
              <a:rPr lang="en-US" dirty="0">
                <a:solidFill>
                  <a:srgbClr val="FF0000"/>
                </a:solidFill>
              </a:rPr>
              <a:t>colony, local government officials might be used, </a:t>
            </a:r>
            <a:r>
              <a:rPr lang="en-US" dirty="0"/>
              <a:t>while the native upper-class was given limited self-rule over the colony. The goal was to Westernize future leaders of a colony in order to perpetuate a power’s control. This was accomplished in Raj India under the British East India Tea Company until the </a:t>
            </a:r>
            <a:r>
              <a:rPr lang="en-US" dirty="0" err="1"/>
              <a:t>Sepoy</a:t>
            </a:r>
            <a:r>
              <a:rPr lang="en-US" dirty="0"/>
              <a:t> Rebellion. After the rebellion was put down, the British Government assumed direct rule over the colony.</a:t>
            </a:r>
            <a:r>
              <a:rPr lang="en-US" dirty="0" smtClean="0"/>
              <a:t> </a:t>
            </a:r>
          </a:p>
          <a:p>
            <a:endParaRPr lang="en-US" dirty="0"/>
          </a:p>
        </p:txBody>
      </p:sp>
    </p:spTree>
    <p:extLst>
      <p:ext uri="{BB962C8B-B14F-4D97-AF65-F5344CB8AC3E}">
        <p14:creationId xmlns:p14="http://schemas.microsoft.com/office/powerpoint/2010/main" val="3054585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Berlin Conference</a:t>
            </a:r>
            <a:endParaRPr lang="en-US" dirty="0"/>
          </a:p>
        </p:txBody>
      </p:sp>
      <p:sp>
        <p:nvSpPr>
          <p:cNvPr id="3" name="Content Placeholder 2"/>
          <p:cNvSpPr>
            <a:spLocks noGrp="1"/>
          </p:cNvSpPr>
          <p:nvPr>
            <p:ph idx="1"/>
          </p:nvPr>
        </p:nvSpPr>
        <p:spPr/>
        <p:txBody>
          <a:bodyPr/>
          <a:lstStyle/>
          <a:p>
            <a:r>
              <a:rPr lang="en-US" sz="3600" dirty="0" smtClean="0">
                <a:solidFill>
                  <a:srgbClr val="FF0000"/>
                </a:solidFill>
              </a:rPr>
              <a:t>Goals </a:t>
            </a:r>
            <a:r>
              <a:rPr lang="en-US" sz="3600" dirty="0">
                <a:solidFill>
                  <a:srgbClr val="FF0000"/>
                </a:solidFill>
              </a:rPr>
              <a:t>of Berlin Conference:</a:t>
            </a:r>
          </a:p>
          <a:p>
            <a:pPr lvl="1"/>
            <a:r>
              <a:rPr lang="en-US" sz="3200" dirty="0">
                <a:solidFill>
                  <a:srgbClr val="FF0000"/>
                </a:solidFill>
              </a:rPr>
              <a:t>Take Africa’s land</a:t>
            </a:r>
          </a:p>
          <a:p>
            <a:pPr lvl="1"/>
            <a:r>
              <a:rPr lang="en-US" sz="3200" dirty="0">
                <a:solidFill>
                  <a:srgbClr val="FF0000"/>
                </a:solidFill>
              </a:rPr>
              <a:t>Christianize and Civilize Africa</a:t>
            </a:r>
          </a:p>
          <a:p>
            <a:pPr lvl="1"/>
            <a:r>
              <a:rPr lang="en-US" sz="3200" dirty="0">
                <a:solidFill>
                  <a:srgbClr val="FF0000"/>
                </a:solidFill>
              </a:rPr>
              <a:t>Divide up Africa’s land between Europe</a:t>
            </a:r>
          </a:p>
          <a:p>
            <a:r>
              <a:rPr lang="en-US" sz="3600" dirty="0"/>
              <a:t>Words to describe European </a:t>
            </a:r>
            <a:r>
              <a:rPr lang="en-US" sz="3600" dirty="0" smtClean="0"/>
              <a:t>actions?</a:t>
            </a:r>
            <a:endParaRPr lang="en-US" sz="3600" dirty="0"/>
          </a:p>
          <a:p>
            <a:endParaRPr lang="en-US" dirty="0"/>
          </a:p>
        </p:txBody>
      </p:sp>
    </p:spTree>
    <p:extLst>
      <p:ext uri="{BB962C8B-B14F-4D97-AF65-F5344CB8AC3E}">
        <p14:creationId xmlns:p14="http://schemas.microsoft.com/office/powerpoint/2010/main" val="244679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s://upload.wikimedia.org/wikipedia/commons/a/a8/Scramble-for-Africa-1880-191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295400"/>
            <a:ext cx="9172565"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2104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in Asia</a:t>
            </a:r>
            <a:endParaRPr lang="en-US" dirty="0"/>
          </a:p>
        </p:txBody>
      </p:sp>
      <p:sp>
        <p:nvSpPr>
          <p:cNvPr id="3" name="Content Placeholder 2"/>
          <p:cNvSpPr>
            <a:spLocks noGrp="1"/>
          </p:cNvSpPr>
          <p:nvPr>
            <p:ph idx="1"/>
          </p:nvPr>
        </p:nvSpPr>
        <p:spPr/>
        <p:txBody>
          <a:bodyPr/>
          <a:lstStyle/>
          <a:p>
            <a:r>
              <a:rPr lang="en-US" dirty="0" smtClean="0">
                <a:solidFill>
                  <a:srgbClr val="FF0000"/>
                </a:solidFill>
              </a:rPr>
              <a:t>Tai Ping Rebellion</a:t>
            </a:r>
          </a:p>
          <a:p>
            <a:pPr lvl="1"/>
            <a:r>
              <a:rPr lang="en-US" dirty="0" smtClean="0">
                <a:solidFill>
                  <a:srgbClr val="FF0000"/>
                </a:solidFill>
              </a:rPr>
              <a:t>Led by Hong </a:t>
            </a:r>
            <a:r>
              <a:rPr lang="en-US" dirty="0" err="1" smtClean="0">
                <a:solidFill>
                  <a:srgbClr val="FF0000"/>
                </a:solidFill>
              </a:rPr>
              <a:t>Xiuquan</a:t>
            </a:r>
            <a:r>
              <a:rPr lang="en-US" dirty="0" smtClean="0">
                <a:solidFill>
                  <a:srgbClr val="FF0000"/>
                </a:solidFill>
              </a:rPr>
              <a:t> </a:t>
            </a:r>
          </a:p>
          <a:p>
            <a:pPr lvl="1"/>
            <a:r>
              <a:rPr lang="en-US" dirty="0" smtClean="0">
                <a:solidFill>
                  <a:srgbClr val="FF0000"/>
                </a:solidFill>
              </a:rPr>
              <a:t>Called for Social Reforms – Equality</a:t>
            </a:r>
          </a:p>
          <a:p>
            <a:pPr lvl="1"/>
            <a:r>
              <a:rPr lang="en-US" dirty="0" smtClean="0">
                <a:solidFill>
                  <a:srgbClr val="FF0000"/>
                </a:solidFill>
              </a:rPr>
              <a:t>Lasted for 10 years and eventually fell apart when Europeans came to the aid of the Qing </a:t>
            </a:r>
          </a:p>
          <a:p>
            <a:pPr lvl="1"/>
            <a:endParaRPr lang="en-US" dirty="0" smtClean="0"/>
          </a:p>
        </p:txBody>
      </p:sp>
    </p:spTree>
    <p:extLst>
      <p:ext uri="{BB962C8B-B14F-4D97-AF65-F5344CB8AC3E}">
        <p14:creationId xmlns:p14="http://schemas.microsoft.com/office/powerpoint/2010/main" val="1347730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Imperialism In Asia</a:t>
            </a:r>
            <a:endParaRPr lang="en-US" dirty="0"/>
          </a:p>
        </p:txBody>
      </p:sp>
      <p:sp>
        <p:nvSpPr>
          <p:cNvPr id="3" name="Content Placeholder 2"/>
          <p:cNvSpPr>
            <a:spLocks noGrp="1"/>
          </p:cNvSpPr>
          <p:nvPr>
            <p:ph idx="1"/>
          </p:nvPr>
        </p:nvSpPr>
        <p:spPr/>
        <p:txBody>
          <a:bodyPr/>
          <a:lstStyle/>
          <a:p>
            <a:r>
              <a:rPr lang="en-US" dirty="0" smtClean="0"/>
              <a:t>For year the British exported way more than they imported to China</a:t>
            </a:r>
          </a:p>
          <a:p>
            <a:r>
              <a:rPr lang="en-US" dirty="0" smtClean="0">
                <a:solidFill>
                  <a:srgbClr val="FF0000"/>
                </a:solidFill>
              </a:rPr>
              <a:t>Britain began importing Opium from India.</a:t>
            </a:r>
          </a:p>
          <a:p>
            <a:r>
              <a:rPr lang="en-US" dirty="0" smtClean="0"/>
              <a:t>Chinese ask them to stop poisoning their people.</a:t>
            </a:r>
          </a:p>
          <a:p>
            <a:r>
              <a:rPr lang="en-US" dirty="0" smtClean="0">
                <a:solidFill>
                  <a:srgbClr val="FF0000"/>
                </a:solidFill>
              </a:rPr>
              <a:t>Opium War was fought and the British easily defeated the Chinese.</a:t>
            </a:r>
            <a:endParaRPr lang="en-US" dirty="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31788919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499</TotalTime>
  <Words>478</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Imperialism</vt:lpstr>
      <vt:lpstr>What is Imperialism</vt:lpstr>
      <vt:lpstr>Why did it happen</vt:lpstr>
      <vt:lpstr>Direct vs Indirect Rule</vt:lpstr>
      <vt:lpstr>Direct vs Indirect Rule</vt:lpstr>
      <vt:lpstr>Berlin Conference</vt:lpstr>
      <vt:lpstr>PowerPoint Presentation</vt:lpstr>
      <vt:lpstr>Imperialism in Asia</vt:lpstr>
      <vt:lpstr>Imperialism In Asia</vt:lpstr>
      <vt:lpstr>Imperialism in Asia</vt:lpstr>
      <vt:lpstr>Imperialism in Asia</vt:lpstr>
      <vt:lpstr>Commodore Perry</vt:lpstr>
    </vt:vector>
  </TitlesOfParts>
  <Company>PCSS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Imperialsim</dc:title>
  <dc:creator>michaelparker</dc:creator>
  <cp:lastModifiedBy>Jennifer Glazier</cp:lastModifiedBy>
  <cp:revision>18</cp:revision>
  <dcterms:created xsi:type="dcterms:W3CDTF">2014-11-10T02:49:21Z</dcterms:created>
  <dcterms:modified xsi:type="dcterms:W3CDTF">2018-05-10T19:27:04Z</dcterms:modified>
</cp:coreProperties>
</file>